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1" r:id="rId5"/>
    <p:sldId id="263" r:id="rId6"/>
    <p:sldId id="262" r:id="rId7"/>
    <p:sldId id="264" r:id="rId8"/>
    <p:sldId id="278" r:id="rId9"/>
    <p:sldId id="279" r:id="rId10"/>
    <p:sldId id="277" r:id="rId11"/>
    <p:sldId id="265" r:id="rId12"/>
    <p:sldId id="267" r:id="rId13"/>
    <p:sldId id="268" r:id="rId14"/>
    <p:sldId id="269" r:id="rId15"/>
    <p:sldId id="270" r:id="rId16"/>
    <p:sldId id="275" r:id="rId17"/>
    <p:sldId id="274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66" y="67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E86C5-3148-4D1F-A3C4-A49916658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4A4081-186A-47B6-8D22-FB930BF49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9F99D-DBA0-423B-BA03-D60F080D3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75467-09DA-425B-9197-3E39CFAF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9C19E-CBFB-492F-9130-35DA149D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71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33B19-CB50-49BF-8936-362BDBC6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29C6-8300-4625-A240-03EC69E46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BC8921-4813-47B5-943D-562B7FDC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D2978-385D-4551-B2BE-F446303AE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C2FE1-B5C4-4C95-81C1-D2803940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7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14998B-1762-43C0-AE02-1AF0E110F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EE7C7-DE8D-4553-9A1E-6016C76D1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267686-BD85-4452-9E98-C3E778BE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E0144-2B7C-4BA9-82F9-907B15C6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FD3121-C10C-48BE-8AF6-E1AD9B97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17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03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0F90D-A95A-4CEE-86AB-8A376F0F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ADAB9-7BC6-41F4-B6C3-107516499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E9DC32-3F7B-44E6-A088-4E1995BA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ABD637-EE89-4119-BF13-9C11C25C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49161-04FA-4D09-9243-A272715B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0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5C675-FC25-46FD-9AD6-D7AEAA7E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489642-A3A9-447E-B122-51F9FB54B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7D5C35-D167-4018-8F7A-48DC44ED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AB50F-26E9-4759-A8FC-AB6C8FDE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FE59A-A08F-4ED5-9377-47DE8324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5CD84-A6BC-4FC1-8E80-B2530E6C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2E01B-52FA-4DDA-A244-180B819B5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B35C03-1D7F-42E8-96E2-3F04CBD31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0F9C33-0849-40EB-9EB1-AAB95909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32A01-4B2E-4CFC-A2FF-A01B020A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EED9A-2F37-4B29-9D1C-1275D009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8A497-5FC4-4628-8109-85249311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241EC8-F3A3-46E6-9891-DEFB4DFBB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B09A2E-D413-4EE7-8008-19F3B720E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DC0BE9-57D1-4FAC-B067-A8297584A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0D6353-A2A2-479A-979A-BC87B7E8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7EFD4D-6313-40F8-891A-71550BE2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ACBAB9-4ADC-4432-B8ED-D14A3C3A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DB45AA-5B44-41F9-A378-D68DF534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7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BB4A4-33F5-4D84-9509-9C9EC4C1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54EFC1-0016-490E-BE74-AB6F1C8D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086A8-576E-42BB-B562-65D963DA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46E021-2200-4D36-9197-E0FCACEE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449C54-3C7D-4B63-8A35-8239B695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190FD1-964B-4909-A50B-C614159B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F1BBE2-BCB0-4B93-B505-6506C81A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16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7DEC6-873D-462B-8082-E27E86C5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6612FC-CD3E-4D62-9209-DFE463FF8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888AD4-86A1-4983-8A6B-7267EC99A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A8CFE3-3305-4859-87F0-72DC8916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189853-8CC1-482F-8BB4-2F53DD5C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1429C7-9833-459E-9174-B55B6101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46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97EE4-13A4-40C2-9D89-C6475DD0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736A0C-EAC6-4525-8452-3B5501375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C11C41-23DF-4D8D-B03C-AD6B9FB14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5C9A87-C13B-4D0A-8641-E60DC6E1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FCF8A-0726-4819-A3E5-B155FE9C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14122F-393F-47EF-A9A7-8BCBAD8A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1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0BD581-02FB-48B2-B8BD-7F8A704C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33C8EE-AEB7-45F6-9525-2334BA298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DB4D3-CA5B-41EF-95DD-4FCCCB623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526FB-A8EF-4849-AF4D-7820D9C16BB0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4EF48-6E37-48F2-B153-893736EED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92263A-8865-41C1-9164-722C7B3F8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84093-2098-45E9-AD1B-AB8F52F60A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15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36137" y="2431498"/>
            <a:ext cx="3919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</a:t>
            </a:r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Keeper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73995" y="3822821"/>
            <a:ext cx="18473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667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Picture 2" descr="https://lh4.googleusercontent.com/rQX8_ACAef9n3kGwn4G24cBLV13kEY1hWVm_aonedn1mletni74dAI5_--zb5qfiR4736RAZadIxDSnmla9bH9MNvG77Cnlj6YUunsooieOByObqYKrxWOYTGcPvEUyH5aPUJsIa">
            <a:extLst>
              <a:ext uri="{FF2B5EF4-FFF2-40B4-BE49-F238E27FC236}">
                <a16:creationId xmlns:a16="http://schemas.microsoft.com/office/drawing/2014/main" id="{EE7DE94E-88D6-4899-BFEB-F2B095739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864" y="2459409"/>
            <a:ext cx="867507" cy="86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AAB6C4-875A-4841-8AED-3C6A328B456D}"/>
              </a:ext>
            </a:extLst>
          </p:cNvPr>
          <p:cNvSpPr txBox="1"/>
          <p:nvPr/>
        </p:nvSpPr>
        <p:spPr>
          <a:xfrm>
            <a:off x="8245305" y="5882522"/>
            <a:ext cx="384042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기획자</a:t>
            </a:r>
            <a:r>
              <a:rPr lang="en-US" altLang="ko-KR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133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심준석</a:t>
            </a:r>
            <a:r>
              <a:rPr lang="ko-KR" altLang="en-US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133" dirty="0">
              <a:solidFill>
                <a:srgbClr val="FFC22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</a:t>
            </a:r>
            <a:r>
              <a:rPr lang="en-US" altLang="ko-KR" sz="2133" dirty="0">
                <a:solidFill>
                  <a:srgbClr val="FFC2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13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박병훈</a:t>
            </a:r>
            <a:r>
              <a:rPr lang="en-US" altLang="ko-KR" sz="213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133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박희승</a:t>
            </a:r>
            <a:r>
              <a:rPr lang="en-US" altLang="ko-KR" sz="2133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133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윤상건</a:t>
            </a:r>
            <a:endParaRPr lang="ko-KR" altLang="en-US" sz="2133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207CE-C248-4964-B286-A110585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273C16-8A52-42F4-98BE-F897F322A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2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AE2615-20CB-4ACC-9EA0-227B2B9C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FA234D-5F45-4067-9414-71C570CB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79372E-9148-4165-BAE6-B6AD2C4BE8B7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작동방식</a:t>
            </a:r>
          </a:p>
        </p:txBody>
      </p:sp>
      <p:pic>
        <p:nvPicPr>
          <p:cNvPr id="1026" name="Picture 2" descr="Image result for firebase ML kit">
            <a:extLst>
              <a:ext uri="{FF2B5EF4-FFF2-40B4-BE49-F238E27FC236}">
                <a16:creationId xmlns:a16="http://schemas.microsoft.com/office/drawing/2014/main" id="{2B3ABAF3-6430-492F-8EC7-0B8EA1EF5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4" t="25149" r="11151" b="15840"/>
          <a:stretch/>
        </p:blipFill>
        <p:spPr bwMode="auto">
          <a:xfrm>
            <a:off x="479394" y="1925788"/>
            <a:ext cx="3053919" cy="135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lh3.googleusercontent.com/KCvXW4k1A6ImdPJKGEPNP-KTDoMB0MYzft_idL_7hz7Feogj6lXjPcrLmKkd18dIkJQRHXUq-DIklL0AaJJcsap-FoYKk_iP25El3v2n3f2mTH4HgizoHvxC0Eh0jqeUnuxsKG4k">
            <a:extLst>
              <a:ext uri="{FF2B5EF4-FFF2-40B4-BE49-F238E27FC236}">
                <a16:creationId xmlns:a16="http://schemas.microsoft.com/office/drawing/2014/main" id="{B5A9532E-64DE-423F-BE6F-856B808F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86" y="1925788"/>
            <a:ext cx="1230241" cy="22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61A23B-4CE7-4728-9864-D14BED8221DB}"/>
              </a:ext>
            </a:extLst>
          </p:cNvPr>
          <p:cNvSpPr txBox="1"/>
          <p:nvPr/>
        </p:nvSpPr>
        <p:spPr>
          <a:xfrm>
            <a:off x="5310966" y="4221051"/>
            <a:ext cx="211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아이</a:t>
            </a:r>
            <a:r>
              <a:rPr lang="en-US" altLang="ko-KR" dirty="0"/>
              <a:t>Keeper </a:t>
            </a:r>
          </a:p>
          <a:p>
            <a:pPr algn="ctr"/>
            <a:r>
              <a:rPr lang="ko-KR" altLang="en-US" dirty="0"/>
              <a:t>안드로이드 서비스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C1E0E9-7D0D-4DD1-9133-878110FE514A}"/>
              </a:ext>
            </a:extLst>
          </p:cNvPr>
          <p:cNvCxnSpPr/>
          <p:nvPr/>
        </p:nvCxnSpPr>
        <p:spPr>
          <a:xfrm flipH="1">
            <a:off x="3595457" y="2742600"/>
            <a:ext cx="20152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F89FBEA-1CD8-4BED-B94A-00A232582D02}"/>
              </a:ext>
            </a:extLst>
          </p:cNvPr>
          <p:cNvCxnSpPr>
            <a:cxnSpLocks/>
          </p:cNvCxnSpPr>
          <p:nvPr/>
        </p:nvCxnSpPr>
        <p:spPr>
          <a:xfrm>
            <a:off x="3595457" y="3383272"/>
            <a:ext cx="20152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75F6D9-2C9C-44F1-B651-0B7208EA7A41}"/>
                  </a:ext>
                </a:extLst>
              </p:cNvPr>
              <p:cNvSpPr txBox="1"/>
              <p:nvPr/>
            </p:nvSpPr>
            <p:spPr>
              <a:xfrm>
                <a:off x="3639537" y="2417630"/>
                <a:ext cx="1927066" cy="282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b="0" dirty="0"/>
                  <a:t>전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카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𝐼𝑚𝑎𝑔𝑒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75F6D9-2C9C-44F1-B651-0B7208EA7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537" y="2417630"/>
                <a:ext cx="1927066" cy="282193"/>
              </a:xfrm>
              <a:prstGeom prst="rect">
                <a:avLst/>
              </a:prstGeom>
              <a:blipFill>
                <a:blip r:embed="rId6"/>
                <a:stretch>
                  <a:fillRect l="-7278" t="-26087" r="-474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790090-8152-459A-87E1-73133974A259}"/>
                  </a:ext>
                </a:extLst>
              </p:cNvPr>
              <p:cNvSpPr txBox="1"/>
              <p:nvPr/>
            </p:nvSpPr>
            <p:spPr>
              <a:xfrm>
                <a:off x="3409955" y="3369675"/>
                <a:ext cx="2386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𝑓𝑎𝑐𝑒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𝑑𝑒𝑡𝑒𝑐𝑡𝑖𝑜𝑛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𝑟𝑒𝑠𝑢𝑙𝑡𝑠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790090-8152-459A-87E1-73133974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55" y="3369675"/>
                <a:ext cx="2386231" cy="276999"/>
              </a:xfrm>
              <a:prstGeom prst="rect">
                <a:avLst/>
              </a:prstGeom>
              <a:blipFill>
                <a:blip r:embed="rId7"/>
                <a:stretch>
                  <a:fillRect l="-2296" r="-1276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mage result for ML kit">
            <a:extLst>
              <a:ext uri="{FF2B5EF4-FFF2-40B4-BE49-F238E27FC236}">
                <a16:creationId xmlns:a16="http://schemas.microsoft.com/office/drawing/2014/main" id="{B6337626-BBBD-4F16-B55C-B63CBED050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1" b="31106"/>
          <a:stretch/>
        </p:blipFill>
        <p:spPr bwMode="auto">
          <a:xfrm>
            <a:off x="786829" y="3284121"/>
            <a:ext cx="2439047" cy="60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l vision face model">
            <a:extLst>
              <a:ext uri="{FF2B5EF4-FFF2-40B4-BE49-F238E27FC236}">
                <a16:creationId xmlns:a16="http://schemas.microsoft.com/office/drawing/2014/main" id="{D4AE8155-278F-4B96-9A2A-8F8A3D3C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35" y="4709361"/>
            <a:ext cx="1398235" cy="139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60C159-468B-4F75-9C74-75C91BFCFA98}"/>
                  </a:ext>
                </a:extLst>
              </p:cNvPr>
              <p:cNvSpPr txBox="1"/>
              <p:nvPr/>
            </p:nvSpPr>
            <p:spPr>
              <a:xfrm>
                <a:off x="870015" y="6186288"/>
                <a:ext cx="22726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𝑣𝑖𝑠𝑖𝑜𝑛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𝑓𝑎𝑐𝑒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60C159-468B-4F75-9C74-75C91BFCF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15" y="6186288"/>
                <a:ext cx="2272673" cy="276999"/>
              </a:xfrm>
              <a:prstGeom prst="rect">
                <a:avLst/>
              </a:prstGeom>
              <a:blipFill>
                <a:blip r:embed="rId10"/>
                <a:stretch>
                  <a:fillRect l="-1609" r="-1340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894FC30-E869-4BEC-8DEC-F928912AE5C4}"/>
              </a:ext>
            </a:extLst>
          </p:cNvPr>
          <p:cNvCxnSpPr>
            <a:cxnSpLocks/>
            <a:stCxn id="1030" idx="0"/>
            <a:endCxn id="1028" idx="2"/>
          </p:cNvCxnSpPr>
          <p:nvPr/>
        </p:nvCxnSpPr>
        <p:spPr>
          <a:xfrm flipV="1">
            <a:off x="2006353" y="3892028"/>
            <a:ext cx="0" cy="817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C9CB8700-9E85-46B4-94B8-56BFD3D175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9137" y="1544357"/>
            <a:ext cx="1590657" cy="2997227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0D52FC3-2318-42F9-83F6-92D18BD305E7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 flipV="1">
            <a:off x="6982627" y="3042971"/>
            <a:ext cx="2526510" cy="5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51054D-C317-4E42-A7F1-FEB5FB07B4BB}"/>
              </a:ext>
            </a:extLst>
          </p:cNvPr>
          <p:cNvSpPr/>
          <p:nvPr/>
        </p:nvSpPr>
        <p:spPr>
          <a:xfrm>
            <a:off x="7302901" y="2628147"/>
            <a:ext cx="1898799" cy="829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얼굴 인식 정보 기반 거리 판단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29DAB1-104B-4FF2-9CA1-C2A6D4ABD4D4}"/>
              </a:ext>
            </a:extLst>
          </p:cNvPr>
          <p:cNvSpPr txBox="1"/>
          <p:nvPr/>
        </p:nvSpPr>
        <p:spPr>
          <a:xfrm>
            <a:off x="9397004" y="4544216"/>
            <a:ext cx="1814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거리 유지 경고 </a:t>
            </a:r>
            <a:endParaRPr lang="en-US" altLang="ko-KR" dirty="0"/>
          </a:p>
          <a:p>
            <a:pPr algn="ctr"/>
            <a:r>
              <a:rPr lang="ko-KR" altLang="en-US" dirty="0"/>
              <a:t>화면</a:t>
            </a:r>
            <a:r>
              <a:rPr lang="en-US" altLang="ko-KR" dirty="0"/>
              <a:t> </a:t>
            </a:r>
            <a:r>
              <a:rPr lang="ko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6012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AE2615-20CB-4ACC-9EA0-227B2B9C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FA234D-5F45-4067-9414-71C570CB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79372E-9148-4165-BAE6-B6AD2C4BE8B7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ko-KR" altLang="en-US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377A1-8B74-479B-A135-E68342882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668" y="780836"/>
            <a:ext cx="2903252" cy="5806504"/>
          </a:xfrm>
          <a:prstGeom prst="rect">
            <a:avLst/>
          </a:prstGeom>
        </p:spPr>
      </p:pic>
      <p:pic>
        <p:nvPicPr>
          <p:cNvPr id="7" name="Picture 4" descr="https://lh3.googleusercontent.com/KCvXW4k1A6ImdPJKGEPNP-KTDoMB0MYzft_idL_7hz7Feogj6lXjPcrLmKkd18dIkJQRHXUq-DIklL0AaJJcsap-FoYKk_iP25El3v2n3f2mTH4HgizoHvxC0Eh0jqeUnuxsKG4k">
            <a:extLst>
              <a:ext uri="{FF2B5EF4-FFF2-40B4-BE49-F238E27FC236}">
                <a16:creationId xmlns:a16="http://schemas.microsoft.com/office/drawing/2014/main" id="{4D6BE229-02A5-4C1E-AD54-9B276AA25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77" y="1386673"/>
            <a:ext cx="2510607" cy="458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3.googleusercontent.com/56ZFCzwYbLvV3wxtCULxpngPschDB2SC6F3jt0gfe66z3xz0HpRBipurWLtbXc4Ld2AGSHWjhm512xYW25Q1Sdm65auDsTdH0PFXRyK5xmbgUvOZThrUaVio_CuRX-Nt1KDOvVzv">
            <a:extLst>
              <a:ext uri="{FF2B5EF4-FFF2-40B4-BE49-F238E27FC236}">
                <a16:creationId xmlns:a16="http://schemas.microsoft.com/office/drawing/2014/main" id="{23A56BE7-5164-4225-881A-5D73F73D4D3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77" y="1400235"/>
            <a:ext cx="2495034" cy="456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DC6805-C2DD-4262-AF61-6CBFC59C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CE4E2-5596-45F5-8CB0-6F6F28BD1ABF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ko-KR" altLang="en-US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3C0154-2A2C-4D55-B6E2-D16C30A15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463EB-FCB7-41CD-B406-FF9EDADB7E3E}"/>
              </a:ext>
            </a:extLst>
          </p:cNvPr>
          <p:cNvSpPr txBox="1"/>
          <p:nvPr/>
        </p:nvSpPr>
        <p:spPr>
          <a:xfrm>
            <a:off x="5518565" y="2872802"/>
            <a:ext cx="261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</a:t>
            </a:r>
            <a:r>
              <a:rPr lang="en-US" altLang="ko-KR" dirty="0"/>
              <a:t>1(</a:t>
            </a:r>
            <a:r>
              <a:rPr lang="ko-KR" altLang="en-US" dirty="0"/>
              <a:t>가까운 거리일때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시연영상</a:t>
            </a:r>
          </a:p>
        </p:txBody>
      </p:sp>
      <p:pic>
        <p:nvPicPr>
          <p:cNvPr id="2" name="다른어플사용시">
            <a:hlinkClick r:id="" action="ppaction://media"/>
            <a:extLst>
              <a:ext uri="{FF2B5EF4-FFF2-40B4-BE49-F238E27FC236}">
                <a16:creationId xmlns:a16="http://schemas.microsoft.com/office/drawing/2014/main" id="{E503E872-5A7E-489F-84E8-8E4177628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1087" y="1025612"/>
            <a:ext cx="7974013" cy="50946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E9E7D0-95C2-4D36-9D6F-AD10D287D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32" y="1071796"/>
            <a:ext cx="2524250" cy="5048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B2DD7A-D3E9-47CC-8644-C232604DE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1454" y="1616993"/>
            <a:ext cx="2178305" cy="38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4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F0E419-1926-4EB4-BB89-89135FE7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8B1CB-0268-4F8C-AF58-42D079B1DF5F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ko-KR" altLang="en-US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4225C-41E4-4AAF-A1D2-90AA31A3F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0B447-50D2-495A-BBF2-8B9696A3BE2B}"/>
              </a:ext>
            </a:extLst>
          </p:cNvPr>
          <p:cNvSpPr txBox="1"/>
          <p:nvPr/>
        </p:nvSpPr>
        <p:spPr>
          <a:xfrm>
            <a:off x="5613815" y="2968052"/>
            <a:ext cx="3006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</a:t>
            </a:r>
            <a:r>
              <a:rPr lang="en-US" altLang="ko-KR" dirty="0"/>
              <a:t>2(</a:t>
            </a:r>
            <a:r>
              <a:rPr lang="ko-KR" altLang="en-US" dirty="0"/>
              <a:t>눈 깜빡임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시연영상</a:t>
            </a:r>
          </a:p>
        </p:txBody>
      </p:sp>
      <p:pic>
        <p:nvPicPr>
          <p:cNvPr id="2" name="눈깜빡임삭제">
            <a:hlinkClick r:id="" action="ppaction://media"/>
            <a:extLst>
              <a:ext uri="{FF2B5EF4-FFF2-40B4-BE49-F238E27FC236}">
                <a16:creationId xmlns:a16="http://schemas.microsoft.com/office/drawing/2014/main" id="{FCA32BB8-BD2D-413B-9D97-389E56E582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9631" y="1265417"/>
            <a:ext cx="7692738" cy="43271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D7FBD2-DC7F-4A35-B94D-5F263055FB2C}"/>
              </a:ext>
            </a:extLst>
          </p:cNvPr>
          <p:cNvSpPr txBox="1"/>
          <p:nvPr/>
        </p:nvSpPr>
        <p:spPr>
          <a:xfrm>
            <a:off x="4424997" y="-2266218"/>
            <a:ext cx="6070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FF0000"/>
                </a:solidFill>
              </a:rPr>
              <a:t>WARNING</a:t>
            </a:r>
            <a:endParaRPr lang="ko-KR" altLang="en-US" sz="3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A3914-EDD9-4A28-9F47-E0F2FED849BC}"/>
              </a:ext>
            </a:extLst>
          </p:cNvPr>
          <p:cNvSpPr txBox="1"/>
          <p:nvPr/>
        </p:nvSpPr>
        <p:spPr>
          <a:xfrm>
            <a:off x="4655816" y="577255"/>
            <a:ext cx="311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눈 깜박임 리마인드 기능</a:t>
            </a:r>
          </a:p>
        </p:txBody>
      </p:sp>
    </p:spTree>
    <p:extLst>
      <p:ext uri="{BB962C8B-B14F-4D97-AF65-F5344CB8AC3E}">
        <p14:creationId xmlns:p14="http://schemas.microsoft.com/office/powerpoint/2010/main" val="32959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F0E419-1926-4EB4-BB89-89135FE7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8B1CB-0268-4F8C-AF58-42D079B1DF5F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endParaRPr lang="ko-KR" altLang="en-US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4225C-41E4-4AAF-A1D2-90AA31A3F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0B447-50D2-495A-BBF2-8B9696A3BE2B}"/>
              </a:ext>
            </a:extLst>
          </p:cNvPr>
          <p:cNvSpPr txBox="1"/>
          <p:nvPr/>
        </p:nvSpPr>
        <p:spPr>
          <a:xfrm>
            <a:off x="4911287" y="2871658"/>
            <a:ext cx="350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</a:t>
            </a:r>
            <a:r>
              <a:rPr lang="en-US" altLang="ko-KR" dirty="0"/>
              <a:t>3(</a:t>
            </a:r>
            <a:r>
              <a:rPr lang="ko-KR" altLang="en-US" dirty="0"/>
              <a:t>어두운 곳에서 밝기 조절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시연영상</a:t>
            </a:r>
          </a:p>
        </p:txBody>
      </p:sp>
      <p:pic>
        <p:nvPicPr>
          <p:cNvPr id="2" name="밝기조절">
            <a:hlinkClick r:id="" action="ppaction://media"/>
            <a:extLst>
              <a:ext uri="{FF2B5EF4-FFF2-40B4-BE49-F238E27FC236}">
                <a16:creationId xmlns:a16="http://schemas.microsoft.com/office/drawing/2014/main" id="{14B84E67-F487-4125-ABF2-E1C8E5386A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4543" y="1165919"/>
            <a:ext cx="8362914" cy="47041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ABD786-FC04-407C-89D6-7C42F5C2E5E6}"/>
              </a:ext>
            </a:extLst>
          </p:cNvPr>
          <p:cNvSpPr txBox="1"/>
          <p:nvPr/>
        </p:nvSpPr>
        <p:spPr>
          <a:xfrm>
            <a:off x="4911287" y="522893"/>
            <a:ext cx="308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자동 밝기 조절 기능</a:t>
            </a:r>
          </a:p>
        </p:txBody>
      </p:sp>
    </p:spTree>
    <p:extLst>
      <p:ext uri="{BB962C8B-B14F-4D97-AF65-F5344CB8AC3E}">
        <p14:creationId xmlns:p14="http://schemas.microsoft.com/office/powerpoint/2010/main" val="34772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90B921-2D46-4695-BDBE-C06ACBB5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81D306-5E21-4104-8B5A-34C39FCE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5DAB1-0B21-454C-8C1C-E76C1F415D8C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향후계획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90304-4733-482A-B894-EF89F600E374}"/>
              </a:ext>
            </a:extLst>
          </p:cNvPr>
          <p:cNvSpPr txBox="1"/>
          <p:nvPr/>
        </p:nvSpPr>
        <p:spPr>
          <a:xfrm>
            <a:off x="1804087" y="2121407"/>
            <a:ext cx="93046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fontAlgn="base"/>
            <a:r>
              <a:rPr lang="ko-KR" altLang="en-US" sz="44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</a:t>
            </a:r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활용</a:t>
            </a:r>
            <a:endParaRPr lang="en-US" altLang="ko-KR" sz="28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fontAlgn="base"/>
            <a:endParaRPr lang="en-US" altLang="ko-KR" sz="28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 fontAlgn="base"/>
            <a:r>
              <a:rPr lang="ko-KR" altLang="en-US" sz="28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통계를 다른 아이들의 평균지수와 비교를 설명</a:t>
            </a:r>
          </a:p>
        </p:txBody>
      </p:sp>
    </p:spTree>
    <p:extLst>
      <p:ext uri="{BB962C8B-B14F-4D97-AF65-F5344CB8AC3E}">
        <p14:creationId xmlns:p14="http://schemas.microsoft.com/office/powerpoint/2010/main" val="31555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90B921-2D46-4695-BDBE-C06ACBB54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81D306-5E21-4104-8B5A-34C39FCE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C5DAB1-0B21-454C-8C1C-E76C1F415D8C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향후계획</a:t>
            </a:r>
          </a:p>
        </p:txBody>
      </p:sp>
      <p:pic>
        <p:nvPicPr>
          <p:cNvPr id="2" name="20190525_105548">
            <a:hlinkClick r:id="" action="ppaction://media"/>
            <a:extLst>
              <a:ext uri="{FF2B5EF4-FFF2-40B4-BE49-F238E27FC236}">
                <a16:creationId xmlns:a16="http://schemas.microsoft.com/office/drawing/2014/main" id="{FFB02386-4213-4649-AFE9-42BAD0D80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4000" y="533102"/>
            <a:ext cx="4064000" cy="57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DC101C-55A5-48CE-AE02-4BA2FF88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F9EEC3-F0FF-4ED9-873A-98839B7D8E27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마무리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A3CB0-6A97-462C-A3EA-F1EB8F40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52175-76BE-4ED7-BAC3-8B9376F4E46D}"/>
              </a:ext>
            </a:extLst>
          </p:cNvPr>
          <p:cNvSpPr txBox="1"/>
          <p:nvPr/>
        </p:nvSpPr>
        <p:spPr>
          <a:xfrm>
            <a:off x="3363686" y="2808514"/>
            <a:ext cx="48622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마리 토끼를 모두 잡았다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28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발전가능성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4000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무궁무진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하다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20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69FD09-EB0F-459A-8D67-1606806AB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81" y="1143285"/>
            <a:ext cx="6095238" cy="4571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24A2D6-E5C2-4CC7-83FA-F45BC105F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6ECAE-2AF4-4498-BF10-E0AECD7798B5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마무리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0DAAFE-9E99-40AD-AFC6-0CC76C944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C32192-3F47-4AAC-A03A-B6D2DDC52B99}"/>
              </a:ext>
            </a:extLst>
          </p:cNvPr>
          <p:cNvSpPr txBox="1"/>
          <p:nvPr/>
        </p:nvSpPr>
        <p:spPr>
          <a:xfrm>
            <a:off x="4090189" y="5786198"/>
            <a:ext cx="4011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/>
            <a:r>
              <a:rPr lang="ko-KR" altLang="en-US" sz="4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48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3132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436B50-A1F5-4877-8A7E-9639EA16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59EEB33-1340-4E00-AC66-900BA81570C7}"/>
              </a:ext>
            </a:extLst>
          </p:cNvPr>
          <p:cNvGrpSpPr/>
          <p:nvPr/>
        </p:nvGrpSpPr>
        <p:grpSpPr>
          <a:xfrm>
            <a:off x="4982425" y="1532898"/>
            <a:ext cx="2227150" cy="3792204"/>
            <a:chOff x="3875335" y="1188358"/>
            <a:chExt cx="1393330" cy="27101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B980ED-3397-4990-8676-EDA43C771478}"/>
                </a:ext>
              </a:extLst>
            </p:cNvPr>
            <p:cNvSpPr txBox="1"/>
            <p:nvPr/>
          </p:nvSpPr>
          <p:spPr>
            <a:xfrm>
              <a:off x="4057105" y="1188358"/>
              <a:ext cx="10907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200" spc="3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Index</a:t>
              </a:r>
              <a:endParaRPr lang="ko-KR" altLang="en-US" sz="2200" spc="3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0F77B-4899-4406-A2B3-FB3B40C3BB09}"/>
                </a:ext>
              </a:extLst>
            </p:cNvPr>
            <p:cNvSpPr txBox="1"/>
            <p:nvPr/>
          </p:nvSpPr>
          <p:spPr>
            <a:xfrm>
              <a:off x="4035631" y="1988136"/>
              <a:ext cx="107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01.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E828B1-CB16-4606-AE6B-CDA0C615ACE6}"/>
                </a:ext>
              </a:extLst>
            </p:cNvPr>
            <p:cNvSpPr txBox="1"/>
            <p:nvPr/>
          </p:nvSpPr>
          <p:spPr>
            <a:xfrm>
              <a:off x="3900984" y="2512082"/>
              <a:ext cx="1342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02.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 설명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815707-E443-4328-B590-0A485043FC16}"/>
                </a:ext>
              </a:extLst>
            </p:cNvPr>
            <p:cNvSpPr txBox="1"/>
            <p:nvPr/>
          </p:nvSpPr>
          <p:spPr>
            <a:xfrm>
              <a:off x="3875335" y="3036028"/>
              <a:ext cx="13933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03.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향후 계획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F73AB5-6602-4C19-89AF-9753F65CA58A}"/>
                </a:ext>
              </a:extLst>
            </p:cNvPr>
            <p:cNvSpPr txBox="1"/>
            <p:nvPr/>
          </p:nvSpPr>
          <p:spPr>
            <a:xfrm>
              <a:off x="3993955" y="3559974"/>
              <a:ext cx="1156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04. </a:t>
              </a:r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마무리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5D71A3F-B186-43D9-9C6A-2249B7D1F1DA}"/>
                </a:ext>
              </a:extLst>
            </p:cNvPr>
            <p:cNvCxnSpPr/>
            <p:nvPr/>
          </p:nvCxnSpPr>
          <p:spPr>
            <a:xfrm>
              <a:off x="3900096" y="1693940"/>
              <a:ext cx="1343808" cy="0"/>
            </a:xfrm>
            <a:prstGeom prst="line">
              <a:avLst/>
            </a:prstGeom>
            <a:ln w="12700" cap="rnd">
              <a:solidFill>
                <a:srgbClr val="281A16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861E341-13F1-4332-A0EB-AE5D1D8A6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4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334891-7439-4845-ADE7-C0803506B900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97DFF-7C0F-4213-B597-4E0E0792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82F9EA-8F48-48EE-9313-E226EB950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36" y="1394944"/>
            <a:ext cx="2301160" cy="15181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2B2A1F-94E2-43C3-AB60-1EFAED62F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236" y="4031638"/>
            <a:ext cx="2301160" cy="16250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41916E-86F8-4896-AF2D-BE782D93D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010" y="2154007"/>
            <a:ext cx="3153519" cy="1989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74E066-4FDE-4CA7-9DEE-367DE7DF9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2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436B50-A1F5-4877-8A7E-9639EA16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91434D-62E7-4D96-89FC-28876DDD327B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4C0504F-0671-4673-99DB-6AFC56B0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8760">
            <a:off x="2438560" y="1227077"/>
            <a:ext cx="5030713" cy="30127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F82668-2C1D-40CA-8A9E-DD94F043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4059">
            <a:off x="5909411" y="1147566"/>
            <a:ext cx="3807825" cy="39074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A28EDA-D29E-4E7A-8795-07F203DB0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166" y="2530103"/>
            <a:ext cx="4036769" cy="3153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111BE6-44E9-42B9-94E3-23DFA8F63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7827">
            <a:off x="1594111" y="3351430"/>
            <a:ext cx="3434129" cy="27505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17802D-37D4-4A36-B257-D44397C65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05258">
            <a:off x="6241773" y="3571623"/>
            <a:ext cx="2615961" cy="29423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122760-96DA-4563-99B2-AAEB2C175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A8311E-6787-4998-84E8-1A0E3F80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69725B-DCCE-463C-BD70-5B465D484632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46011B-CF80-46E0-8684-70069384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266E26-BCC1-4D3B-821C-14CFC532F012}"/>
              </a:ext>
            </a:extLst>
          </p:cNvPr>
          <p:cNvSpPr txBox="1"/>
          <p:nvPr/>
        </p:nvSpPr>
        <p:spPr>
          <a:xfrm>
            <a:off x="4225135" y="3105834"/>
            <a:ext cx="3741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</a:t>
            </a:r>
            <a:r>
              <a:rPr lang="en-US" altLang="ko-KR" sz="3600" dirty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en-US" altLang="ko-KR" sz="3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어떻게 지키지</a:t>
            </a:r>
            <a:r>
              <a:rPr lang="en-US" altLang="ko-KR" sz="36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6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72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726F66-5A57-4518-A148-428EA3E93C26}"/>
              </a:ext>
            </a:extLst>
          </p:cNvPr>
          <p:cNvSpPr txBox="1"/>
          <p:nvPr/>
        </p:nvSpPr>
        <p:spPr>
          <a:xfrm>
            <a:off x="1833811" y="2203826"/>
            <a:ext cx="8500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  <a:b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어두운 곳에서 눈에 편안한 수준으로 화면 밝기 및 대비 조정하기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 </a:t>
            </a:r>
            <a:b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눈 건조함을 막기 위해 자주 깜빡이기 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b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전자 기기로부터 일정 거리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(45~60cm)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유지하기 </a:t>
            </a:r>
            <a:b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0A3F1-77D7-4253-AAED-93997D7D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CA63E5-5727-45E1-8BA4-B53D31E2D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C0FBFA-FBCC-441E-BFB7-30B256A4444A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52019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BD2D92-8979-4AD3-BA1E-806C8C51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56375A-A5DC-4B7E-A40D-D93DA52ED3AC}"/>
              </a:ext>
            </a:extLst>
          </p:cNvPr>
          <p:cNvSpPr txBox="1"/>
          <p:nvPr/>
        </p:nvSpPr>
        <p:spPr>
          <a:xfrm>
            <a:off x="2722973" y="2349761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우리가 만듭니다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C8AF7-711F-4C3C-A1B9-0F64EBA8FB2A}"/>
              </a:ext>
            </a:extLst>
          </p:cNvPr>
          <p:cNvSpPr txBox="1"/>
          <p:nvPr/>
        </p:nvSpPr>
        <p:spPr>
          <a:xfrm>
            <a:off x="5019675" y="3952875"/>
            <a:ext cx="554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아이의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eye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지키는 </a:t>
            </a:r>
            <a:r>
              <a:rPr lang="ko-KR" altLang="en-US" sz="4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 </a:t>
            </a:r>
            <a:r>
              <a:rPr lang="en-US" altLang="ko-KR" sz="4000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KEEPER</a:t>
            </a:r>
            <a:endParaRPr lang="ko-KR" altLang="en-US" sz="4000" dirty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AE2615-20CB-4ACC-9EA0-227B2B9C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FA234D-5F45-4067-9414-71C570CB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79372E-9148-4165-BAE6-B6AD2C4BE8B7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작동방식</a:t>
            </a:r>
          </a:p>
        </p:txBody>
      </p:sp>
      <p:pic>
        <p:nvPicPr>
          <p:cNvPr id="20" name="Picture 2" descr="Image result for galaxy note 9">
            <a:extLst>
              <a:ext uri="{FF2B5EF4-FFF2-40B4-BE49-F238E27FC236}">
                <a16:creationId xmlns:a16="http://schemas.microsoft.com/office/drawing/2014/main" id="{653468C7-65E7-4048-B66E-B299AB2C6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 bwMode="auto">
          <a:xfrm>
            <a:off x="2885982" y="1486363"/>
            <a:ext cx="2914650" cy="6105525"/>
          </a:xfrm>
          <a:prstGeom prst="rect">
            <a:avLst/>
          </a:prstGeom>
          <a:noFill/>
          <a:scene3d>
            <a:camera prst="isometricTop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25045F1D-8888-4162-B14B-B797F3E61E13}"/>
              </a:ext>
            </a:extLst>
          </p:cNvPr>
          <p:cNvSpPr/>
          <p:nvPr/>
        </p:nvSpPr>
        <p:spPr>
          <a:xfrm flipV="1">
            <a:off x="1614487" y="2538414"/>
            <a:ext cx="392906" cy="1114424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32F8E5-E819-4466-986C-3207A0E64643}"/>
              </a:ext>
            </a:extLst>
          </p:cNvPr>
          <p:cNvSpPr/>
          <p:nvPr/>
        </p:nvSpPr>
        <p:spPr>
          <a:xfrm>
            <a:off x="1614406" y="2438402"/>
            <a:ext cx="392907" cy="247648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9ADF63-A639-495E-B399-59FD74DB5C25}"/>
              </a:ext>
            </a:extLst>
          </p:cNvPr>
          <p:cNvSpPr/>
          <p:nvPr/>
        </p:nvSpPr>
        <p:spPr>
          <a:xfrm>
            <a:off x="1429119" y="948668"/>
            <a:ext cx="4065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근접 센서를 이용할 경우</a:t>
            </a:r>
            <a:r>
              <a:rPr lang="en-US" altLang="ko-KR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2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1DADCE-CB2B-4FA2-9590-50FE3DD1FAA8}"/>
              </a:ext>
            </a:extLst>
          </p:cNvPr>
          <p:cNvSpPr/>
          <p:nvPr/>
        </p:nvSpPr>
        <p:spPr>
          <a:xfrm>
            <a:off x="5800632" y="2821841"/>
            <a:ext cx="56092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인식 가능 범위가 짧고 각이 좁다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24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보는 사용자 인식하기에 부적절 </a:t>
            </a:r>
          </a:p>
        </p:txBody>
      </p:sp>
    </p:spTree>
    <p:extLst>
      <p:ext uri="{BB962C8B-B14F-4D97-AF65-F5344CB8AC3E}">
        <p14:creationId xmlns:p14="http://schemas.microsoft.com/office/powerpoint/2010/main" val="183346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AE2615-20CB-4ACC-9EA0-227B2B9C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4" y="148630"/>
            <a:ext cx="1064626" cy="558929"/>
          </a:xfrm>
          <a:prstGeom prst="rect">
            <a:avLst/>
          </a:prstGeom>
        </p:spPr>
      </p:pic>
      <p:pic>
        <p:nvPicPr>
          <p:cNvPr id="10" name="Picture 2" descr="Image result for galaxy note 9">
            <a:extLst>
              <a:ext uri="{FF2B5EF4-FFF2-40B4-BE49-F238E27FC236}">
                <a16:creationId xmlns:a16="http://schemas.microsoft.com/office/drawing/2014/main" id="{2130F60C-839F-401E-858A-2B10F8A00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 bwMode="auto">
          <a:xfrm>
            <a:off x="2905032" y="1629238"/>
            <a:ext cx="2914650" cy="6105525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0A0133-B7AD-493E-B3B7-C1C6E9014879}"/>
              </a:ext>
            </a:extLst>
          </p:cNvPr>
          <p:cNvSpPr/>
          <p:nvPr/>
        </p:nvSpPr>
        <p:spPr>
          <a:xfrm>
            <a:off x="6286500" y="2967335"/>
            <a:ext cx="52341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인식 가능 범위가 길고 각이 넓다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→ </a:t>
            </a:r>
            <a:r>
              <a:rPr lang="ko-KR" altLang="en-US" sz="24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화면을 보는 사용자 인식하기에 적절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182F802F-E3DD-4B9A-848F-A35151D09277}"/>
              </a:ext>
            </a:extLst>
          </p:cNvPr>
          <p:cNvSpPr/>
          <p:nvPr/>
        </p:nvSpPr>
        <p:spPr>
          <a:xfrm flipV="1">
            <a:off x="-5553075" y="-497366"/>
            <a:ext cx="18278475" cy="4253208"/>
          </a:xfrm>
          <a:prstGeom prst="triangle">
            <a:avLst/>
          </a:prstGeom>
          <a:gradFill>
            <a:gsLst>
              <a:gs pos="0">
                <a:schemeClr val="accent6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A234D-5F45-4067-9414-71C570CB7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057" y="148630"/>
            <a:ext cx="1590675" cy="428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79372E-9148-4165-BAE6-B6AD2C4BE8B7}"/>
              </a:ext>
            </a:extLst>
          </p:cNvPr>
          <p:cNvSpPr txBox="1"/>
          <p:nvPr/>
        </p:nvSpPr>
        <p:spPr>
          <a:xfrm>
            <a:off x="0" y="1025612"/>
            <a:ext cx="1334530" cy="369332"/>
          </a:xfrm>
          <a:prstGeom prst="rect">
            <a:avLst/>
          </a:prstGeom>
          <a:solidFill>
            <a:schemeClr val="accent6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작동방식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D06651-760A-48D0-B769-9FECE61B7B3F}"/>
              </a:ext>
            </a:extLst>
          </p:cNvPr>
          <p:cNvSpPr/>
          <p:nvPr/>
        </p:nvSpPr>
        <p:spPr>
          <a:xfrm>
            <a:off x="1340914" y="948668"/>
            <a:ext cx="4208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전면 카메라를 이용한 경우</a:t>
            </a:r>
          </a:p>
        </p:txBody>
      </p:sp>
    </p:spTree>
    <p:extLst>
      <p:ext uri="{BB962C8B-B14F-4D97-AF65-F5344CB8AC3E}">
        <p14:creationId xmlns:p14="http://schemas.microsoft.com/office/powerpoint/2010/main" val="256897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167</Words>
  <Application>Microsoft Office PowerPoint</Application>
  <PresentationFormat>와이드스크린</PresentationFormat>
  <Paragraphs>59</Paragraphs>
  <Slides>18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나눔고딕</vt:lpstr>
      <vt:lpstr>나눔스퀘어 Bold</vt:lpstr>
      <vt:lpstr>맑은 고딕</vt:lpstr>
      <vt:lpstr>배달의민족 도현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BYUNGHOON</dc:creator>
  <cp:lastModifiedBy>(소프트웨어학부)윤상건</cp:lastModifiedBy>
  <cp:revision>26</cp:revision>
  <dcterms:created xsi:type="dcterms:W3CDTF">2019-05-24T23:43:34Z</dcterms:created>
  <dcterms:modified xsi:type="dcterms:W3CDTF">2019-05-25T04:08:49Z</dcterms:modified>
</cp:coreProperties>
</file>